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0058400" cy="10058400"/>
  <p:notesSz cx="6858000" cy="9144000"/>
  <p:defaultTextStyle>
    <a:defPPr>
      <a:defRPr lang="en-US"/>
    </a:defPPr>
    <a:lvl1pPr marL="0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1pPr>
    <a:lvl2pPr marL="18747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2pPr>
    <a:lvl3pPr marL="374958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3pPr>
    <a:lvl4pPr marL="562435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4pPr>
    <a:lvl5pPr marL="74991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5pPr>
    <a:lvl6pPr marL="937393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6pPr>
    <a:lvl7pPr marL="112487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7pPr>
    <a:lvl8pPr marL="1312351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8pPr>
    <a:lvl9pPr marL="1499829" algn="l" defTabSz="187478" rtl="0" eaLnBrk="1" latinLnBrk="0" hangingPunct="1">
      <a:defRPr sz="77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0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223" autoAdjust="0"/>
  </p:normalViewPr>
  <p:slideViewPr>
    <p:cSldViewPr snapToGrid="0" snapToObjects="1">
      <p:cViewPr varScale="1">
        <p:scale>
          <a:sx n="83" d="100"/>
          <a:sy n="83" d="100"/>
        </p:scale>
        <p:origin x="2248" y="208"/>
      </p:cViewPr>
      <p:guideLst>
        <p:guide orient="horz" pos="3170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90" y="3124645"/>
            <a:ext cx="8549639" cy="215603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71" y="5699774"/>
            <a:ext cx="7040881" cy="257047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54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090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9635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6180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272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927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5816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236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9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0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2" y="402817"/>
            <a:ext cx="2263140" cy="85822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6" y="402817"/>
            <a:ext cx="6621780" cy="85822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85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53" y="6463476"/>
            <a:ext cx="8549639" cy="1997717"/>
          </a:xfrm>
        </p:spPr>
        <p:txBody>
          <a:bodyPr anchor="t"/>
          <a:lstStyle>
            <a:lvl1pPr algn="l">
              <a:defRPr sz="2352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53" y="4263194"/>
            <a:ext cx="8549639" cy="2200275"/>
          </a:xfrm>
        </p:spPr>
        <p:txBody>
          <a:bodyPr anchor="b"/>
          <a:lstStyle>
            <a:lvl1pPr marL="0" indent="0">
              <a:buNone/>
              <a:defRPr sz="12551">
                <a:solidFill>
                  <a:schemeClr val="tx1">
                    <a:tint val="75000"/>
                  </a:schemeClr>
                </a:solidFill>
              </a:defRPr>
            </a:lvl1pPr>
            <a:lvl2pPr marL="2654509" indent="0">
              <a:buNone/>
              <a:defRPr sz="10978">
                <a:solidFill>
                  <a:schemeClr val="tx1">
                    <a:tint val="75000"/>
                  </a:schemeClr>
                </a:solidFill>
              </a:defRPr>
            </a:lvl2pPr>
            <a:lvl3pPr marL="5309047" indent="0">
              <a:buNone/>
              <a:defRPr sz="9405">
                <a:solidFill>
                  <a:schemeClr val="tx1">
                    <a:tint val="75000"/>
                  </a:schemeClr>
                </a:solidFill>
              </a:defRPr>
            </a:lvl3pPr>
            <a:lvl4pPr marL="7963558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4pPr>
            <a:lvl5pPr marL="10618071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5pPr>
            <a:lvl6pPr marL="13272609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6pPr>
            <a:lvl7pPr marL="15927122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7pPr>
            <a:lvl8pPr marL="18581662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8pPr>
            <a:lvl9pPr marL="21236189" indent="0">
              <a:buNone/>
              <a:defRPr sz="78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0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8" y="2346985"/>
            <a:ext cx="4442461" cy="6638080"/>
          </a:xfrm>
        </p:spPr>
        <p:txBody>
          <a:bodyPr/>
          <a:lstStyle>
            <a:lvl1pPr>
              <a:defRPr sz="17248"/>
            </a:lvl1pPr>
            <a:lvl2pPr>
              <a:defRPr sz="14113"/>
            </a:lvl2pPr>
            <a:lvl3pPr>
              <a:defRPr sz="12551"/>
            </a:lvl3pPr>
            <a:lvl4pPr>
              <a:defRPr sz="10978"/>
            </a:lvl4pPr>
            <a:lvl5pPr>
              <a:defRPr sz="10978"/>
            </a:lvl5pPr>
            <a:lvl6pPr>
              <a:defRPr sz="10978"/>
            </a:lvl6pPr>
            <a:lvl7pPr>
              <a:defRPr sz="10978"/>
            </a:lvl7pPr>
            <a:lvl8pPr>
              <a:defRPr sz="10978"/>
            </a:lvl8pPr>
            <a:lvl9pPr>
              <a:defRPr sz="1097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31" y="2346985"/>
            <a:ext cx="4442461" cy="6638080"/>
          </a:xfrm>
        </p:spPr>
        <p:txBody>
          <a:bodyPr/>
          <a:lstStyle>
            <a:lvl1pPr>
              <a:defRPr sz="17248"/>
            </a:lvl1pPr>
            <a:lvl2pPr>
              <a:defRPr sz="14113"/>
            </a:lvl2pPr>
            <a:lvl3pPr>
              <a:defRPr sz="12551"/>
            </a:lvl3pPr>
            <a:lvl4pPr>
              <a:defRPr sz="10978"/>
            </a:lvl4pPr>
            <a:lvl5pPr>
              <a:defRPr sz="10978"/>
            </a:lvl5pPr>
            <a:lvl6pPr>
              <a:defRPr sz="10978"/>
            </a:lvl6pPr>
            <a:lvl7pPr>
              <a:defRPr sz="10978"/>
            </a:lvl7pPr>
            <a:lvl8pPr>
              <a:defRPr sz="10978"/>
            </a:lvl8pPr>
            <a:lvl9pPr>
              <a:defRPr sz="1097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5" y="2251515"/>
            <a:ext cx="4444208" cy="938313"/>
          </a:xfrm>
        </p:spPr>
        <p:txBody>
          <a:bodyPr anchor="b"/>
          <a:lstStyle>
            <a:lvl1pPr marL="0" indent="0">
              <a:buNone/>
              <a:defRPr sz="14113" b="1"/>
            </a:lvl1pPr>
            <a:lvl2pPr marL="2654509" indent="0">
              <a:buNone/>
              <a:defRPr sz="12551" b="1"/>
            </a:lvl2pPr>
            <a:lvl3pPr marL="5309047" indent="0">
              <a:buNone/>
              <a:defRPr sz="10978" b="1"/>
            </a:lvl3pPr>
            <a:lvl4pPr marL="7963558" indent="0">
              <a:buNone/>
              <a:defRPr sz="9405" b="1"/>
            </a:lvl4pPr>
            <a:lvl5pPr marL="10618071" indent="0">
              <a:buNone/>
              <a:defRPr sz="9405" b="1"/>
            </a:lvl5pPr>
            <a:lvl6pPr marL="13272609" indent="0">
              <a:buNone/>
              <a:defRPr sz="9405" b="1"/>
            </a:lvl6pPr>
            <a:lvl7pPr marL="15927122" indent="0">
              <a:buNone/>
              <a:defRPr sz="9405" b="1"/>
            </a:lvl7pPr>
            <a:lvl8pPr marL="18581662" indent="0">
              <a:buNone/>
              <a:defRPr sz="9405" b="1"/>
            </a:lvl8pPr>
            <a:lvl9pPr marL="21236189" indent="0">
              <a:buNone/>
              <a:defRPr sz="94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35" y="3189822"/>
            <a:ext cx="4444208" cy="5795227"/>
          </a:xfrm>
        </p:spPr>
        <p:txBody>
          <a:bodyPr/>
          <a:lstStyle>
            <a:lvl1pPr>
              <a:defRPr sz="14113"/>
            </a:lvl1pPr>
            <a:lvl2pPr>
              <a:defRPr sz="12551"/>
            </a:lvl2pPr>
            <a:lvl3pPr>
              <a:defRPr sz="10978"/>
            </a:lvl3pPr>
            <a:lvl4pPr>
              <a:defRPr sz="9405"/>
            </a:lvl4pPr>
            <a:lvl5pPr>
              <a:defRPr sz="9405"/>
            </a:lvl5pPr>
            <a:lvl6pPr>
              <a:defRPr sz="9405"/>
            </a:lvl6pPr>
            <a:lvl7pPr>
              <a:defRPr sz="9405"/>
            </a:lvl7pPr>
            <a:lvl8pPr>
              <a:defRPr sz="9405"/>
            </a:lvl8pPr>
            <a:lvl9pPr>
              <a:defRPr sz="94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35" y="2251515"/>
            <a:ext cx="4445953" cy="938313"/>
          </a:xfrm>
        </p:spPr>
        <p:txBody>
          <a:bodyPr anchor="b"/>
          <a:lstStyle>
            <a:lvl1pPr marL="0" indent="0">
              <a:buNone/>
              <a:defRPr sz="14113" b="1"/>
            </a:lvl1pPr>
            <a:lvl2pPr marL="2654509" indent="0">
              <a:buNone/>
              <a:defRPr sz="12551" b="1"/>
            </a:lvl2pPr>
            <a:lvl3pPr marL="5309047" indent="0">
              <a:buNone/>
              <a:defRPr sz="10978" b="1"/>
            </a:lvl3pPr>
            <a:lvl4pPr marL="7963558" indent="0">
              <a:buNone/>
              <a:defRPr sz="9405" b="1"/>
            </a:lvl4pPr>
            <a:lvl5pPr marL="10618071" indent="0">
              <a:buNone/>
              <a:defRPr sz="9405" b="1"/>
            </a:lvl5pPr>
            <a:lvl6pPr marL="13272609" indent="0">
              <a:buNone/>
              <a:defRPr sz="9405" b="1"/>
            </a:lvl6pPr>
            <a:lvl7pPr marL="15927122" indent="0">
              <a:buNone/>
              <a:defRPr sz="9405" b="1"/>
            </a:lvl7pPr>
            <a:lvl8pPr marL="18581662" indent="0">
              <a:buNone/>
              <a:defRPr sz="9405" b="1"/>
            </a:lvl8pPr>
            <a:lvl9pPr marL="21236189" indent="0">
              <a:buNone/>
              <a:defRPr sz="94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35" y="3189822"/>
            <a:ext cx="4445953" cy="5795227"/>
          </a:xfrm>
        </p:spPr>
        <p:txBody>
          <a:bodyPr/>
          <a:lstStyle>
            <a:lvl1pPr>
              <a:defRPr sz="14113"/>
            </a:lvl1pPr>
            <a:lvl2pPr>
              <a:defRPr sz="12551"/>
            </a:lvl2pPr>
            <a:lvl3pPr>
              <a:defRPr sz="10978"/>
            </a:lvl3pPr>
            <a:lvl4pPr>
              <a:defRPr sz="9405"/>
            </a:lvl4pPr>
            <a:lvl5pPr>
              <a:defRPr sz="9405"/>
            </a:lvl5pPr>
            <a:lvl6pPr>
              <a:defRPr sz="9405"/>
            </a:lvl6pPr>
            <a:lvl7pPr>
              <a:defRPr sz="9405"/>
            </a:lvl7pPr>
            <a:lvl8pPr>
              <a:defRPr sz="9405"/>
            </a:lvl8pPr>
            <a:lvl9pPr>
              <a:defRPr sz="94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8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14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30" y="400491"/>
            <a:ext cx="3309143" cy="1704338"/>
          </a:xfrm>
        </p:spPr>
        <p:txBody>
          <a:bodyPr anchor="b"/>
          <a:lstStyle>
            <a:lvl1pPr algn="l">
              <a:defRPr sz="1255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66" y="400489"/>
            <a:ext cx="5622926" cy="8584565"/>
          </a:xfrm>
        </p:spPr>
        <p:txBody>
          <a:bodyPr/>
          <a:lstStyle>
            <a:lvl1pPr>
              <a:defRPr sz="20392"/>
            </a:lvl1pPr>
            <a:lvl2pPr>
              <a:defRPr sz="17248"/>
            </a:lvl2pPr>
            <a:lvl3pPr>
              <a:defRPr sz="14113"/>
            </a:lvl3pPr>
            <a:lvl4pPr>
              <a:defRPr sz="12551"/>
            </a:lvl4pPr>
            <a:lvl5pPr>
              <a:defRPr sz="12551"/>
            </a:lvl5pPr>
            <a:lvl6pPr>
              <a:defRPr sz="12551"/>
            </a:lvl6pPr>
            <a:lvl7pPr>
              <a:defRPr sz="12551"/>
            </a:lvl7pPr>
            <a:lvl8pPr>
              <a:defRPr sz="12551"/>
            </a:lvl8pPr>
            <a:lvl9pPr>
              <a:defRPr sz="1255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30" y="2104830"/>
            <a:ext cx="3309143" cy="6880227"/>
          </a:xfrm>
        </p:spPr>
        <p:txBody>
          <a:bodyPr/>
          <a:lstStyle>
            <a:lvl1pPr marL="0" indent="0">
              <a:buNone/>
              <a:defRPr sz="7841"/>
            </a:lvl1pPr>
            <a:lvl2pPr marL="2654509" indent="0">
              <a:buNone/>
              <a:defRPr sz="6272"/>
            </a:lvl2pPr>
            <a:lvl3pPr marL="5309047" indent="0">
              <a:buNone/>
              <a:defRPr sz="4704"/>
            </a:lvl3pPr>
            <a:lvl4pPr marL="7963558" indent="0">
              <a:buNone/>
              <a:defRPr sz="4704"/>
            </a:lvl4pPr>
            <a:lvl5pPr marL="10618071" indent="0">
              <a:buNone/>
              <a:defRPr sz="4704"/>
            </a:lvl5pPr>
            <a:lvl6pPr marL="13272609" indent="0">
              <a:buNone/>
              <a:defRPr sz="4704"/>
            </a:lvl6pPr>
            <a:lvl7pPr marL="15927122" indent="0">
              <a:buNone/>
              <a:defRPr sz="4704"/>
            </a:lvl7pPr>
            <a:lvl8pPr marL="18581662" indent="0">
              <a:buNone/>
              <a:defRPr sz="4704"/>
            </a:lvl8pPr>
            <a:lvl9pPr marL="21236189" indent="0">
              <a:buNone/>
              <a:defRPr sz="4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00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21" y="7040900"/>
            <a:ext cx="6035040" cy="831213"/>
          </a:xfrm>
        </p:spPr>
        <p:txBody>
          <a:bodyPr anchor="b"/>
          <a:lstStyle>
            <a:lvl1pPr algn="l">
              <a:defRPr sz="1255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21" y="898740"/>
            <a:ext cx="6035040" cy="6035040"/>
          </a:xfrm>
        </p:spPr>
        <p:txBody>
          <a:bodyPr/>
          <a:lstStyle>
            <a:lvl1pPr marL="0" indent="0">
              <a:buNone/>
              <a:defRPr sz="20392"/>
            </a:lvl1pPr>
            <a:lvl2pPr marL="2654509" indent="0">
              <a:buNone/>
              <a:defRPr sz="17248"/>
            </a:lvl2pPr>
            <a:lvl3pPr marL="5309047" indent="0">
              <a:buNone/>
              <a:defRPr sz="14113"/>
            </a:lvl3pPr>
            <a:lvl4pPr marL="7963558" indent="0">
              <a:buNone/>
              <a:defRPr sz="12551"/>
            </a:lvl4pPr>
            <a:lvl5pPr marL="10618071" indent="0">
              <a:buNone/>
              <a:defRPr sz="12551"/>
            </a:lvl5pPr>
            <a:lvl6pPr marL="13272609" indent="0">
              <a:buNone/>
              <a:defRPr sz="12551"/>
            </a:lvl6pPr>
            <a:lvl7pPr marL="15927122" indent="0">
              <a:buNone/>
              <a:defRPr sz="12551"/>
            </a:lvl7pPr>
            <a:lvl8pPr marL="18581662" indent="0">
              <a:buNone/>
              <a:defRPr sz="12551"/>
            </a:lvl8pPr>
            <a:lvl9pPr marL="21236189" indent="0">
              <a:buNone/>
              <a:defRPr sz="1255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21" y="7872111"/>
            <a:ext cx="6035040" cy="1180467"/>
          </a:xfrm>
        </p:spPr>
        <p:txBody>
          <a:bodyPr/>
          <a:lstStyle>
            <a:lvl1pPr marL="0" indent="0">
              <a:buNone/>
              <a:defRPr sz="7841"/>
            </a:lvl1pPr>
            <a:lvl2pPr marL="2654509" indent="0">
              <a:buNone/>
              <a:defRPr sz="6272"/>
            </a:lvl2pPr>
            <a:lvl3pPr marL="5309047" indent="0">
              <a:buNone/>
              <a:defRPr sz="4704"/>
            </a:lvl3pPr>
            <a:lvl4pPr marL="7963558" indent="0">
              <a:buNone/>
              <a:defRPr sz="4704"/>
            </a:lvl4pPr>
            <a:lvl5pPr marL="10618071" indent="0">
              <a:buNone/>
              <a:defRPr sz="4704"/>
            </a:lvl5pPr>
            <a:lvl6pPr marL="13272609" indent="0">
              <a:buNone/>
              <a:defRPr sz="4704"/>
            </a:lvl6pPr>
            <a:lvl7pPr marL="15927122" indent="0">
              <a:buNone/>
              <a:defRPr sz="4704"/>
            </a:lvl7pPr>
            <a:lvl8pPr marL="18581662" indent="0">
              <a:buNone/>
              <a:defRPr sz="4704"/>
            </a:lvl8pPr>
            <a:lvl9pPr marL="21236189" indent="0">
              <a:buNone/>
              <a:defRPr sz="470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90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31" y="402811"/>
            <a:ext cx="9052561" cy="1676400"/>
          </a:xfrm>
          <a:prstGeom prst="rect">
            <a:avLst/>
          </a:prstGeom>
        </p:spPr>
        <p:txBody>
          <a:bodyPr vert="horz" lIns="67711" tIns="33854" rIns="67711" bIns="338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31" y="2346985"/>
            <a:ext cx="9052561" cy="6638080"/>
          </a:xfrm>
          <a:prstGeom prst="rect">
            <a:avLst/>
          </a:prstGeom>
        </p:spPr>
        <p:txBody>
          <a:bodyPr vert="horz" lIns="67711" tIns="33854" rIns="67711" bIns="338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9322661"/>
            <a:ext cx="2346960" cy="535515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l">
              <a:defRPr sz="62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97F44-DB72-474A-9754-31703E05C006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1" y="9322661"/>
            <a:ext cx="3185162" cy="535515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ctr">
              <a:defRPr sz="62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9322661"/>
            <a:ext cx="2346960" cy="535515"/>
          </a:xfrm>
          <a:prstGeom prst="rect">
            <a:avLst/>
          </a:prstGeom>
        </p:spPr>
        <p:txBody>
          <a:bodyPr vert="horz" lIns="67711" tIns="33854" rIns="67711" bIns="33854" rtlCol="0" anchor="ctr"/>
          <a:lstStyle>
            <a:lvl1pPr algn="r">
              <a:defRPr sz="62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371D-FBE1-FA40-BCA0-3BF395754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9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54509" rtl="0" eaLnBrk="1" latinLnBrk="0" hangingPunct="1">
        <a:spcBef>
          <a:spcPct val="0"/>
        </a:spcBef>
        <a:buNone/>
        <a:defRPr sz="250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90881" indent="-1990881" algn="l" defTabSz="2654509" rtl="0" eaLnBrk="1" latinLnBrk="0" hangingPunct="1">
        <a:spcBef>
          <a:spcPct val="20000"/>
        </a:spcBef>
        <a:buFont typeface="Arial"/>
        <a:buChar char="•"/>
        <a:defRPr sz="20392" kern="1200">
          <a:solidFill>
            <a:schemeClr val="tx1"/>
          </a:solidFill>
          <a:latin typeface="+mn-lt"/>
          <a:ea typeface="+mn-ea"/>
          <a:cs typeface="+mn-cs"/>
        </a:defRPr>
      </a:lvl1pPr>
      <a:lvl2pPr marL="4313604" indent="-1659066" algn="l" defTabSz="2654509" rtl="0" eaLnBrk="1" latinLnBrk="0" hangingPunct="1">
        <a:spcBef>
          <a:spcPct val="20000"/>
        </a:spcBef>
        <a:buFont typeface="Arial"/>
        <a:buChar char="–"/>
        <a:defRPr sz="17248" kern="1200">
          <a:solidFill>
            <a:schemeClr val="tx1"/>
          </a:solidFill>
          <a:latin typeface="+mn-lt"/>
          <a:ea typeface="+mn-ea"/>
          <a:cs typeface="+mn-cs"/>
        </a:defRPr>
      </a:lvl2pPr>
      <a:lvl3pPr marL="6636307" indent="-1327245" algn="l" defTabSz="2654509" rtl="0" eaLnBrk="1" latinLnBrk="0" hangingPunct="1">
        <a:spcBef>
          <a:spcPct val="20000"/>
        </a:spcBef>
        <a:buFont typeface="Arial"/>
        <a:buChar char="•"/>
        <a:defRPr sz="14113" kern="1200">
          <a:solidFill>
            <a:schemeClr val="tx1"/>
          </a:solidFill>
          <a:latin typeface="+mn-lt"/>
          <a:ea typeface="+mn-ea"/>
          <a:cs typeface="+mn-cs"/>
        </a:defRPr>
      </a:lvl3pPr>
      <a:lvl4pPr marL="9290816" indent="-1327245" algn="l" defTabSz="2654509" rtl="0" eaLnBrk="1" latinLnBrk="0" hangingPunct="1">
        <a:spcBef>
          <a:spcPct val="20000"/>
        </a:spcBef>
        <a:buFont typeface="Arial"/>
        <a:buChar char="–"/>
        <a:defRPr sz="12551" kern="1200">
          <a:solidFill>
            <a:schemeClr val="tx1"/>
          </a:solidFill>
          <a:latin typeface="+mn-lt"/>
          <a:ea typeface="+mn-ea"/>
          <a:cs typeface="+mn-cs"/>
        </a:defRPr>
      </a:lvl4pPr>
      <a:lvl5pPr marL="11945353" indent="-1327245" algn="l" defTabSz="2654509" rtl="0" eaLnBrk="1" latinLnBrk="0" hangingPunct="1">
        <a:spcBef>
          <a:spcPct val="20000"/>
        </a:spcBef>
        <a:buFont typeface="Arial"/>
        <a:buChar char="»"/>
        <a:defRPr sz="12551" kern="1200">
          <a:solidFill>
            <a:schemeClr val="tx1"/>
          </a:solidFill>
          <a:latin typeface="+mn-lt"/>
          <a:ea typeface="+mn-ea"/>
          <a:cs typeface="+mn-cs"/>
        </a:defRPr>
      </a:lvl5pPr>
      <a:lvl6pPr marL="14599882" indent="-1327245" algn="l" defTabSz="2654509" rtl="0" eaLnBrk="1" latinLnBrk="0" hangingPunct="1">
        <a:spcBef>
          <a:spcPct val="20000"/>
        </a:spcBef>
        <a:buFont typeface="Arial"/>
        <a:buChar char="•"/>
        <a:defRPr sz="12551" kern="1200">
          <a:solidFill>
            <a:schemeClr val="tx1"/>
          </a:solidFill>
          <a:latin typeface="+mn-lt"/>
          <a:ea typeface="+mn-ea"/>
          <a:cs typeface="+mn-cs"/>
        </a:defRPr>
      </a:lvl6pPr>
      <a:lvl7pPr marL="17254409" indent="-1327245" algn="l" defTabSz="2654509" rtl="0" eaLnBrk="1" latinLnBrk="0" hangingPunct="1">
        <a:spcBef>
          <a:spcPct val="20000"/>
        </a:spcBef>
        <a:buFont typeface="Arial"/>
        <a:buChar char="•"/>
        <a:defRPr sz="12551" kern="1200">
          <a:solidFill>
            <a:schemeClr val="tx1"/>
          </a:solidFill>
          <a:latin typeface="+mn-lt"/>
          <a:ea typeface="+mn-ea"/>
          <a:cs typeface="+mn-cs"/>
        </a:defRPr>
      </a:lvl7pPr>
      <a:lvl8pPr marL="19908915" indent="-1327245" algn="l" defTabSz="2654509" rtl="0" eaLnBrk="1" latinLnBrk="0" hangingPunct="1">
        <a:spcBef>
          <a:spcPct val="20000"/>
        </a:spcBef>
        <a:buFont typeface="Arial"/>
        <a:buChar char="•"/>
        <a:defRPr sz="12551" kern="1200">
          <a:solidFill>
            <a:schemeClr val="tx1"/>
          </a:solidFill>
          <a:latin typeface="+mn-lt"/>
          <a:ea typeface="+mn-ea"/>
          <a:cs typeface="+mn-cs"/>
        </a:defRPr>
      </a:lvl8pPr>
      <a:lvl9pPr marL="22563451" indent="-1327245" algn="l" defTabSz="2654509" rtl="0" eaLnBrk="1" latinLnBrk="0" hangingPunct="1">
        <a:spcBef>
          <a:spcPct val="20000"/>
        </a:spcBef>
        <a:buFont typeface="Arial"/>
        <a:buChar char="•"/>
        <a:defRPr sz="125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1pPr>
      <a:lvl2pPr marL="2654509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2pPr>
      <a:lvl3pPr marL="5309047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3pPr>
      <a:lvl4pPr marL="7963558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4pPr>
      <a:lvl5pPr marL="10618071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5pPr>
      <a:lvl6pPr marL="13272609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6pPr>
      <a:lvl7pPr marL="15927122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7pPr>
      <a:lvl8pPr marL="18581662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8pPr>
      <a:lvl9pPr marL="21236189" algn="l" defTabSz="2654509" rtl="0" eaLnBrk="1" latinLnBrk="0" hangingPunct="1">
        <a:defRPr sz="109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F1E0600-06F3-094C-9146-4A7A1E6CE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49" y="9565"/>
            <a:ext cx="4572000" cy="4572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8914D60-E8B0-B646-82CC-303023490F23}"/>
              </a:ext>
            </a:extLst>
          </p:cNvPr>
          <p:cNvSpPr/>
          <p:nvPr/>
        </p:nvSpPr>
        <p:spPr>
          <a:xfrm>
            <a:off x="0" y="9565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704A8F-D913-274B-AA20-B189B9454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476" y="9565"/>
            <a:ext cx="4572000" cy="4572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9F2E91E-EDE2-FC40-AD51-2236FBB5142E}"/>
              </a:ext>
            </a:extLst>
          </p:cNvPr>
          <p:cNvSpPr/>
          <p:nvPr/>
        </p:nvSpPr>
        <p:spPr>
          <a:xfrm>
            <a:off x="5029200" y="9564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D62227-B524-9147-86A3-D712C15E5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49" y="5029200"/>
            <a:ext cx="5029200" cy="50292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05F1F40-CC1F-1D42-A8C9-57F33E2FBA09}"/>
              </a:ext>
            </a:extLst>
          </p:cNvPr>
          <p:cNvSpPr/>
          <p:nvPr/>
        </p:nvSpPr>
        <p:spPr>
          <a:xfrm>
            <a:off x="0" y="5093010"/>
            <a:ext cx="5035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3745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</dc:creator>
  <cp:lastModifiedBy>Microsoft Office User</cp:lastModifiedBy>
  <cp:revision>77</cp:revision>
  <cp:lastPrinted>2020-04-10T10:06:00Z</cp:lastPrinted>
  <dcterms:created xsi:type="dcterms:W3CDTF">2017-02-21T13:00:32Z</dcterms:created>
  <dcterms:modified xsi:type="dcterms:W3CDTF">2020-09-03T18:10:24Z</dcterms:modified>
</cp:coreProperties>
</file>

<file path=docProps/thumbnail.jpeg>
</file>